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9"/>
    <p:restoredTop sz="96327"/>
  </p:normalViewPr>
  <p:slideViewPr>
    <p:cSldViewPr snapToGrid="0">
      <p:cViewPr varScale="1">
        <p:scale>
          <a:sx n="147" d="100"/>
          <a:sy n="147" d="100"/>
        </p:scale>
        <p:origin x="2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1EE70-8EB9-9A47-A45C-C22D88FCD1D4}" type="datetimeFigureOut">
              <a:rPr lang="en-US" smtClean="0"/>
              <a:t>3/20/25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474B4-D993-7B46-A15F-50D1EC8C0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CFD88-9706-B9A8-3830-EE02D99E6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EAC68-11E6-3EA0-AB26-E03A2A849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857BFA-DA90-B9A6-D6BF-DD2361370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4EDF6-515A-7C4A-BCA3-7D2BE3C8A244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0FC65-31E6-D66D-9482-0EA6DFE45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5D8CE-908B-EA66-F5FA-61A5FF69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7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1E1F-966F-9F49-E8DC-2174EFF5A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66978-AF99-3B43-9FC3-4C1653E75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9BE029-B2EA-A4A8-72ED-79583C91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43CB2-D1C0-3740-B417-6F6FA489F377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57C89-4185-64F3-D250-946D3838F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AE947-AC6A-B9F7-A4A7-17A2C6032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19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18E014-5940-DF0F-C436-7048DC55EE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53313-01FA-41F9-9847-30D9294B3A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47139-D941-D7FD-8312-B7A1723A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546C-7547-6E46-8331-5904A2B146B5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E6A5-F53F-E628-9D1C-2786AE79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2DB2F-D987-6A41-97D4-0EEB79E6F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3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973C0-920A-9D8E-29FB-F659ACE1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C3D1-FA46-FED1-C197-72512533F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D3641-C8F9-8F07-E03C-E0FD5F824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8893A-7FF0-694A-BB22-41CAFA4609EE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7292D-DA60-B50B-5A0E-94BDF700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A8E7E-F169-D8C0-3C54-F4A1F8B75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1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BD50C-C947-5153-9C4E-728201B44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9545AB-F33E-DCBD-79D8-7943D2956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A38F8-4E4A-B6EB-A088-1CF40B723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E9F88-9B82-6A45-983B-BBC28D4DFFD5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CB11B-E275-B1B0-CBE0-8D7B9D728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0ADA2-C976-B8FE-1ED4-E8C3C46A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3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47F4-6F9D-B679-60EC-A2AB4F51E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7D3BE-9FE6-BBB9-9EFE-3739472DC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11F1A-6374-946F-D518-98ECB9B78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72B1EF-C44B-D7A1-D40C-9F30219A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81BA4-6DBD-6645-9D58-0B2C51BCDE16}" type="datetime1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9754E-CB94-2364-83F9-1D600271C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7EADFA-B453-6C79-DFFF-A86A70395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8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62895-F4AA-E7CA-55AD-CDF15ECE1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84BAD-6A80-A90C-1E46-81033A17F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76C6B-8B08-C586-0608-0AE9401D2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36B7B-1FEC-61C2-CC39-8AF7DE5DA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11E464-7098-6080-B867-F599A338AE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F41C36-1319-80E1-72B9-552D58A73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B7F8B-D0DA-AB4E-93B4-F6D4D98146F8}" type="datetime1">
              <a:rPr lang="en-US" smtClean="0"/>
              <a:t>3/20/25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8B359F-FF01-2049-F9AB-A7DF2E87C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621846-4E25-0ADB-E8A4-1400754D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9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E5D4-8809-6B64-226F-75A9B92F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AF39CB-49C2-AE31-49CD-81602A64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2F17C-BF85-B941-ACDA-E3BDA2D65557}" type="datetime1">
              <a:rPr lang="en-US" smtClean="0"/>
              <a:t>3/20/25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BED4F-78E9-FE6B-CA78-A58A29C71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9DA08-A4DC-4280-B990-26FC8499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1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47A94-4A41-FBF3-F739-4532B385B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4F303-A363-0741-A400-45DD7A3CD7CD}" type="datetime1">
              <a:rPr lang="en-US" smtClean="0"/>
              <a:t>3/20/25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79CBC-80D5-BE02-04A7-07C0B6241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49660C-05AB-55A3-AEB2-65FA49F9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16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5B01-1190-C735-A4EC-109F24F1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BE64B-8F05-B850-D8CD-D74EEDD10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1FC253-1F7D-AEC1-CCD7-620FA7487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3AC3C-B640-7CC4-0B51-02DF931D8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100FD-5C9F-7743-BAA3-DEDBFA3DA6CE}" type="datetime1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63372-B914-B090-45AC-5B34C44F8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E5FBB-FFB7-A843-F26E-3B9CDFC81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73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F7ECA-D4D8-7923-BF4D-367B149B4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3CC31-AFC5-89F3-3E3A-0E3CB9A647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AD8C8-8D09-DA4E-24E1-96D8939DA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7BD8A-09CA-F952-849A-2A85D003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8CAB5-09E1-274D-B926-26A2E18FFF1D}" type="datetime1">
              <a:rPr lang="en-US" smtClean="0"/>
              <a:t>3/20/25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08D7D9-C67E-A482-9A94-C5CC7610E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C0EB4-9BA1-0E64-4DEA-EC92BEFC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1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CBD287-C527-5F71-1C41-9BD3DC71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01441-F7C1-2DC6-9870-0C0463B627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F5533-B39A-BB5B-DA85-4B3A3C99D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C062-7178-BE49-975D-7A1229C29698}" type="datetime1">
              <a:rPr lang="en-US" smtClean="0"/>
              <a:t>3/20/25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868E2-976E-9CFE-2259-4B91FD53C6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7BCC2-87DE-F85D-1349-C0BD5D66A6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DCD13-93A2-1646-925A-B09756081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9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wy red roses">
            <a:extLst>
              <a:ext uri="{FF2B5EF4-FFF2-40B4-BE49-F238E27FC236}">
                <a16:creationId xmlns:a16="http://schemas.microsoft.com/office/drawing/2014/main" id="{07A0374E-A472-4596-3246-C71C2FFDD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3" r="14103" b="290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B08731-8224-2E89-633F-7CAC40201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/>
              <a:t>NASA Sounder Discipline call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16F068-6F61-245D-733D-3FBD013E7D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/>
              <a:t>14</a:t>
            </a:r>
            <a:r>
              <a:rPr lang="en-US" sz="2000" baseline="30000"/>
              <a:t>th</a:t>
            </a:r>
            <a:r>
              <a:rPr lang="en-US" sz="2000"/>
              <a:t>  February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EB3A5-A343-2011-627A-791A7AB0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09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AB40C-C996-A7C9-4F6B-570547E37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JPSS-1 to JPSS-2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B4F5F-246B-FEA0-E645-174DB6865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Dependencies and scheduling?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10B4A-91EC-84EB-AEBF-ED593833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3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1D12-1CA7-691E-237A-769D8DEE6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SNPP/JPSS-1/JPSS-2 status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C9C7C-80BD-0CFC-15D3-D02F8B599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A logo of a planet earth&#10;&#10;Description automatically generated">
            <a:extLst>
              <a:ext uri="{FF2B5EF4-FFF2-40B4-BE49-F238E27FC236}">
                <a16:creationId xmlns:a16="http://schemas.microsoft.com/office/drawing/2014/main" id="{9363BF1C-FC2F-C91C-8BFA-AE412C3EB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728" y="1690688"/>
            <a:ext cx="4371202" cy="437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25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358FD-4699-B3AE-2FD0-CC6729F6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C862A-6D7E-C095-0BBE-44506205C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Terra/Aqua/Aura Continuity (D. Considine)</a:t>
            </a:r>
          </a:p>
          <a:p>
            <a:r>
              <a:rPr lang="en-US" dirty="0"/>
              <a:t>ROSES</a:t>
            </a:r>
          </a:p>
          <a:p>
            <a:pPr lvl="1"/>
            <a:r>
              <a:rPr lang="en-US" dirty="0"/>
              <a:t>F.8 call in ROSES 2023, “Supplements for Open </a:t>
            </a:r>
            <a:r>
              <a:rPr lang="en-US"/>
              <a:t>Source Science”</a:t>
            </a:r>
            <a:endParaRPr lang="en-US" dirty="0"/>
          </a:p>
          <a:p>
            <a:pPr lvl="1"/>
            <a:r>
              <a:rPr lang="en-US" dirty="0"/>
              <a:t>ROSES 2024 solicitation</a:t>
            </a:r>
          </a:p>
          <a:p>
            <a:r>
              <a:rPr lang="en-US" dirty="0"/>
              <a:t>Planetary Boundary Layer </a:t>
            </a:r>
          </a:p>
          <a:p>
            <a:r>
              <a:rPr lang="en-US" dirty="0"/>
              <a:t>Product Releases</a:t>
            </a:r>
          </a:p>
          <a:p>
            <a:pPr lvl="1"/>
            <a:r>
              <a:rPr lang="en-US" dirty="0" err="1"/>
              <a:t>SiFSAP</a:t>
            </a:r>
            <a:endParaRPr lang="en-US" dirty="0"/>
          </a:p>
          <a:p>
            <a:pPr lvl="1"/>
            <a:r>
              <a:rPr lang="en-US" dirty="0"/>
              <a:t>JPSS-2 </a:t>
            </a:r>
            <a:r>
              <a:rPr lang="en-US" dirty="0" err="1"/>
              <a:t>CrIS</a:t>
            </a:r>
            <a:r>
              <a:rPr lang="en-US" dirty="0"/>
              <a:t> L1B</a:t>
            </a:r>
          </a:p>
          <a:p>
            <a:r>
              <a:rPr lang="en-US" dirty="0"/>
              <a:t>SNPP/JPSS-1/JPSS-2 status (J. Gleason)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A78A45-CA8F-7655-200B-7B79C29A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8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6F42A-942F-A7D3-B285-7728577F6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/>
              <a:t>Terra/Aqua/Aura Data Continuity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A5A1F78-E719-57DC-4841-5433BE217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endParaRPr lang="en-US" sz="2200"/>
          </a:p>
        </p:txBody>
      </p:sp>
      <p:pic>
        <p:nvPicPr>
          <p:cNvPr id="6" name="Content Placeholder 5" descr="A blue and white flyer with a blue hexagon and a blue hexagon with a blue and white text and a blue and white rectangle with a blue and white text and a blue&#10;&#10;Description automatically generated">
            <a:extLst>
              <a:ext uri="{FF2B5EF4-FFF2-40B4-BE49-F238E27FC236}">
                <a16:creationId xmlns:a16="http://schemas.microsoft.com/office/drawing/2014/main" id="{1F7992F0-5770-8303-B3C2-570174AD8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F7ECF-7674-11A0-50AB-2AD38C53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44DCD13-93A2-1646-925A-B0975608157E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169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182BB-9C65-0FB6-6558-1D95A02E9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ROSES 2023: </a:t>
            </a:r>
            <a:br>
              <a:rPr lang="en-US" dirty="0"/>
            </a:br>
            <a:r>
              <a:rPr lang="en-US" dirty="0"/>
              <a:t>F.8 Supplements for Open Source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A6DB2-3874-0FCA-48B4-5656FF11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6643" cy="1056723"/>
          </a:xfrm>
        </p:spPr>
        <p:txBody>
          <a:bodyPr>
            <a:normAutofit/>
          </a:bodyPr>
          <a:lstStyle/>
          <a:p>
            <a:r>
              <a:rPr lang="en-US" sz="1800" dirty="0"/>
              <a:t>https://</a:t>
            </a:r>
            <a:r>
              <a:rPr lang="en-US" sz="1800" dirty="0" err="1"/>
              <a:t>nspires.nasaprs.com</a:t>
            </a:r>
            <a:r>
              <a:rPr lang="en-US" sz="1800" dirty="0"/>
              <a:t>/external/</a:t>
            </a:r>
            <a:r>
              <a:rPr lang="en-US" sz="1800" dirty="0" err="1"/>
              <a:t>viewrepositorydocument</a:t>
            </a:r>
            <a:r>
              <a:rPr lang="en-US" sz="1800" dirty="0"/>
              <a:t>/</a:t>
            </a:r>
            <a:r>
              <a:rPr lang="en-US" sz="1800" dirty="0" err="1"/>
              <a:t>cmdocumentid</a:t>
            </a:r>
            <a:r>
              <a:rPr lang="en-US" sz="1800" dirty="0"/>
              <a:t>=918324/</a:t>
            </a:r>
            <a:r>
              <a:rPr lang="en-US" sz="1800" dirty="0" err="1"/>
              <a:t>solicitationId</a:t>
            </a:r>
            <a:r>
              <a:rPr lang="en-US" sz="1800" dirty="0"/>
              <a:t>=%7B2B66037B-0507-568E-5D64-2A3B61DF0195%7D/</a:t>
            </a:r>
            <a:r>
              <a:rPr lang="en-US" sz="1800" dirty="0" err="1"/>
              <a:t>viewSolicitationDocument</a:t>
            </a:r>
            <a:r>
              <a:rPr lang="en-US" sz="1800" dirty="0"/>
              <a:t>=1/F.8_%20SOSS_Amend57.pdf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342D8-9FA1-F170-65D0-C60ACF50A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A satellite and earth with text&#10;&#10;Description automatically generated with medium confidence">
            <a:extLst>
              <a:ext uri="{FF2B5EF4-FFF2-40B4-BE49-F238E27FC236}">
                <a16:creationId xmlns:a16="http://schemas.microsoft.com/office/drawing/2014/main" id="{36560BE1-BDA9-C24C-D7F3-A385997CB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465" y="3715522"/>
            <a:ext cx="3892378" cy="21894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D71D01-8485-4B9C-234B-D5C89CF04F7B}"/>
              </a:ext>
            </a:extLst>
          </p:cNvPr>
          <p:cNvSpPr txBox="1"/>
          <p:nvPr/>
        </p:nvSpPr>
        <p:spPr>
          <a:xfrm>
            <a:off x="7982465" y="6067168"/>
            <a:ext cx="39837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Image: https://</a:t>
            </a:r>
            <a:r>
              <a:rPr lang="en-US" sz="1100" dirty="0" err="1"/>
              <a:t>www.earthdata.nasa.gov</a:t>
            </a:r>
            <a:r>
              <a:rPr lang="en-US" sz="1100" dirty="0"/>
              <a:t>/technology/open-science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ACE659-AF15-E431-A9C6-C437FD9BE99A}"/>
              </a:ext>
            </a:extLst>
          </p:cNvPr>
          <p:cNvSpPr txBox="1">
            <a:spLocks/>
          </p:cNvSpPr>
          <p:nvPr/>
        </p:nvSpPr>
        <p:spPr>
          <a:xfrm>
            <a:off x="838200" y="3007484"/>
            <a:ext cx="6457122" cy="3348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Add an open science component to an existing ”parent” award</a:t>
            </a:r>
          </a:p>
          <a:p>
            <a:pPr lvl="1"/>
            <a:r>
              <a:rPr lang="en-US" sz="1400" dirty="0"/>
              <a:t>Making results more accessible, inclusive and usable</a:t>
            </a:r>
          </a:p>
          <a:p>
            <a:pPr lvl="1"/>
            <a:r>
              <a:rPr lang="en-US" sz="1400" dirty="0"/>
              <a:t>Contributing back to open science communities used by award</a:t>
            </a:r>
          </a:p>
          <a:p>
            <a:pPr lvl="1"/>
            <a:r>
              <a:rPr lang="en-US" sz="1400" dirty="0"/>
              <a:t>Requests for Amazon Web Services credits to support activities from award</a:t>
            </a:r>
          </a:p>
        </p:txBody>
      </p:sp>
    </p:spTree>
    <p:extLst>
      <p:ext uri="{BB962C8B-B14F-4D97-AF65-F5344CB8AC3E}">
        <p14:creationId xmlns:p14="http://schemas.microsoft.com/office/powerpoint/2010/main" val="419342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81B34-9556-1932-CFD3-D6C2D7C24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NASA Open Source Science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761CA-76A9-EFDE-455E-F42DE0726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science.nasa.gov</a:t>
            </a:r>
            <a:r>
              <a:rPr lang="en-US" dirty="0"/>
              <a:t>/researchers/open-science/</a:t>
            </a:r>
          </a:p>
          <a:p>
            <a:pPr lvl="1"/>
            <a:r>
              <a:rPr lang="en-US" dirty="0"/>
              <a:t>“NASA is making a long-term commitment to building an inclusive science community over the next decade. </a:t>
            </a:r>
            <a:r>
              <a:rPr lang="en-US" b="0" i="0" u="none" strike="noStrike" dirty="0">
                <a:effectLst/>
                <a:latin typeface="Public Sans Web"/>
              </a:rPr>
              <a:t>Open-source science is a commitment to the open sharing of software, data, and knowledge (algorithms, papers, documents, ancillary information) as early as possible in the scientific process.”</a:t>
            </a:r>
          </a:p>
          <a:p>
            <a:r>
              <a:rPr lang="en-US" b="0" i="0" u="none" strike="noStrike" dirty="0">
                <a:effectLst/>
                <a:latin typeface="Public Sans Web"/>
              </a:rPr>
              <a:t>NASA Open Science Certification</a:t>
            </a:r>
          </a:p>
          <a:p>
            <a:pPr lvl="1"/>
            <a:r>
              <a:rPr lang="en-US" b="0" i="0" u="none" strike="noStrike" dirty="0">
                <a:effectLst/>
                <a:latin typeface="Public Sans Web"/>
              </a:rPr>
              <a:t>Open Science 101 course released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4F84DB-7B70-4FA4-2E26-4F6BDD64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logo with a rocket in the middle&#10;&#10;Description automatically generated">
            <a:extLst>
              <a:ext uri="{FF2B5EF4-FFF2-40B4-BE49-F238E27FC236}">
                <a16:creationId xmlns:a16="http://schemas.microsoft.com/office/drawing/2014/main" id="{94CBB5E4-E616-68A1-47E2-D1EFE89D2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518" y="3916363"/>
            <a:ext cx="22733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9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Vibrant red roses">
            <a:extLst>
              <a:ext uri="{FF2B5EF4-FFF2-40B4-BE49-F238E27FC236}">
                <a16:creationId xmlns:a16="http://schemas.microsoft.com/office/drawing/2014/main" id="{C604C330-54B6-767B-46A1-C2F0F99E5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0" r="105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6D5C4-7492-1CCB-01B7-D379410FD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ROSES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C1497-8682-14FA-8265-BB8D212D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70819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344DCD13-93A2-1646-925A-B0975608157E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75684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AA708-D157-3EC1-8F7B-F3CA4126C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Planetary Boundary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6BE465-7C5B-347B-2200-4397A1F0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7</a:t>
            </a:fld>
            <a:endParaRPr lang="en-US"/>
          </a:p>
        </p:txBody>
      </p:sp>
      <p:pic>
        <p:nvPicPr>
          <p:cNvPr id="10" name="Picture 9" descr="A satellite orbiting earth&#10;&#10;Description automatically generated with medium confidence">
            <a:extLst>
              <a:ext uri="{FF2B5EF4-FFF2-40B4-BE49-F238E27FC236}">
                <a16:creationId xmlns:a16="http://schemas.microsoft.com/office/drawing/2014/main" id="{7AB448DC-0BE8-13A7-D75D-AA8DE9B708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712" y="1758650"/>
            <a:ext cx="9164595" cy="44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39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D2A83-9BF6-B19D-D95C-1D0F753B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releases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0FAB9-62A3-318B-C577-7C2F94007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4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C032A-BBAD-7DDB-14E5-9B243D82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DCD13-93A2-1646-925A-B0975608157E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771C8D-11A6-67C3-B7B4-0026CB482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28" y="0"/>
            <a:ext cx="10804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5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278</Words>
  <Application>Microsoft Macintosh PowerPoint</Application>
  <PresentationFormat>Widescreen</PresentationFormat>
  <Paragraphs>42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Public Sans Web</vt:lpstr>
      <vt:lpstr>Office Theme</vt:lpstr>
      <vt:lpstr>NASA Sounder Discipline call</vt:lpstr>
      <vt:lpstr>Topics for today</vt:lpstr>
      <vt:lpstr>Terra/Aqua/Aura Data Continuity</vt:lpstr>
      <vt:lpstr>ROSES 2023:  F.8 Supplements for Open Source Science</vt:lpstr>
      <vt:lpstr>NASA Open Source Science</vt:lpstr>
      <vt:lpstr>ROSES 2024</vt:lpstr>
      <vt:lpstr>Planetary Boundary Layer</vt:lpstr>
      <vt:lpstr>Product releases</vt:lpstr>
      <vt:lpstr>PowerPoint Presentation</vt:lpstr>
      <vt:lpstr>From JPSS-1 to JPSS-2 products</vt:lpstr>
      <vt:lpstr>SNPP/JPSS-1/JPSS-2 status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 Sounder Discipline call</dc:title>
  <dc:creator>Payne, Vivienne H (US 329I)</dc:creator>
  <cp:lastModifiedBy>Payne, Vivienne H (US 329I)</cp:lastModifiedBy>
  <cp:revision>2</cp:revision>
  <dcterms:created xsi:type="dcterms:W3CDTF">2024-02-13T21:18:49Z</dcterms:created>
  <dcterms:modified xsi:type="dcterms:W3CDTF">2025-03-20T18:28:53Z</dcterms:modified>
</cp:coreProperties>
</file>