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7ED702-1D63-8DF2-504B-15C770DC95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30DE5E-912E-4BC2-58BF-C8D8E1591F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FAB6BD-D4D4-448F-493F-31A0F2A3E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42A57-AA80-72BE-58B2-DB53A0435E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5C03D-30C3-1189-C8F0-488CB1D40E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3752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2FFD8-AE8F-39E2-A737-43087AEBB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A1BC76D-B465-A5B0-E8DC-135220F7FF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D7C9CA-89BC-CD41-1579-66FBB83FB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B3D91F-127F-874C-B985-6B7403585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4C4016-5A52-2893-E47F-BE3753541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974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9828A0-FFBB-94B0-117B-F94325464D8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7466D40-978F-BE8B-FE7B-7ED06190C5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74CBF0-F453-A14F-8075-8A0AFC71BF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9BA677-90A7-0A21-B36C-F0436AC2B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F076D-3459-2F68-D48D-D8830C70F3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751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F20F6-108E-05E2-810B-12F25DC1D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0E782C-3793-7A05-4FA6-43608D2A35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E5B13F-FA5D-32C3-1447-8569CE33F9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3607C-32A3-CCED-F98A-11DD5E14D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AD94CD-CF68-1EEA-5195-EC442866E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659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002C5-1530-59C2-DF6C-1351887E28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F622C5-C319-398B-D37A-82AB426278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A3734-D238-58AA-190E-9F0D2681E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AB6818-BE5F-854A-BDED-A2CA4FDF9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16C009-C93D-49A5-F11C-BD04B2460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6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3FC52-71FE-370F-8876-A8EAE6B8E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A55D34-0737-2DB7-27D9-4314284195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6529A5-5524-8AA7-9421-541F0F2C82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9EF3CCE-1990-3216-4CF3-4412A46DF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85530-E5E8-8953-9FE0-1B2E0C4B5E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399240-A918-F50D-D697-D64FA27195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945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163CD-30E3-5C20-AB7D-9FEF1AEF1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37B53-0131-2746-BA9A-B82680890B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DA746EF-4471-C68D-D432-79492BFCF5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BB62766-5409-9ACD-B1A5-C4293994F7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28ACE2C-9FB4-5886-5F88-39E0501AF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70D950-09DA-CBA5-8BD7-46458FA2C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0870BB-E16B-24C0-5CCA-0E51583B6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8B835EF-3B0F-DDA6-EFC9-71A822DEF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68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E3BBA-FB99-C05D-EAF0-BFA220FEAB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EEEC1C0-9EE1-B882-A930-C7BC6FE39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330E50-8D9F-1F12-16B8-19851383C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819E91-88BB-4616-C3C0-BDF0C2C05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144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09E0B4-9298-575C-837E-10AEC95C1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C697E9-69EF-BBF1-A646-72DB8BEEF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17B6AA-1FCE-7A7A-5CBA-683C53DDC9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06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33DCF2-CB2C-962D-AAEA-53F98663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FB4B0C-A278-2B9E-A7E3-1AF669094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E766BF8-0599-94B5-4D1F-9780849013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5ABB5B-9AF7-DC51-7DA3-D8B0AB5689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34214-1D43-DF11-9695-1886D64275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CA198F-05E6-6EC0-706D-630CC45AA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47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7C0C7-D1A0-07EE-6AA6-3A3DB27AF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EA947-1E0F-279A-2BB0-364D3C1936A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BEEF32-73E5-7EC2-C9F2-CB72B8C4B1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12074-4AF4-90E1-59CD-345FAC0DB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7C8386-D2EF-7F43-EFCC-F678FB233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6693B5-BD8C-DA61-FB56-13D32A4E94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633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6A7C42-C341-9C93-3BF7-5DE1C3FAFC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33AE8A-B3CA-5FF7-9A08-93CFC0119F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B12987-4165-CD30-1713-4391F99161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9B1B2FD-3CB2-6445-9B0E-D438175DF532}" type="datetimeFigureOut">
              <a:rPr lang="en-US" smtClean="0"/>
              <a:t>4/15/25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5CF3F1-3BEC-A87D-F679-6650A7F226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5B0FF-0BEE-B21D-9527-F86FF184F3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D12FF3-5DE7-AD4F-A888-853E2E4FB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23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odaac.github.io/tutorials/quarto_text/CloudvsLocalWorkflows.html" TargetMode="External"/><Relationship Id="rId2" Type="http://schemas.openxmlformats.org/officeDocument/2006/relationships/hyperlink" Target="https://nasa-openscapes.github.io/earthdata-cloud-cookboo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podaac.github.io/tutorials/quarto_text/Advanced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413DEF-BCAA-58B1-B29F-899260976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tutorial resources for users</a:t>
            </a:r>
            <a:br>
              <a:rPr lang="en-US" dirty="0"/>
            </a:br>
            <a:r>
              <a:rPr lang="en-US" sz="3600" dirty="0"/>
              <a:t>(Cassie Nickles)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50E9B-2EC0-B945-DB75-D8FDD5DC8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algn="l">
              <a:buNone/>
            </a:pPr>
            <a:endParaRPr lang="en-US" sz="1800" b="0" i="0" u="none" strike="noStrike" dirty="0">
              <a:solidFill>
                <a:srgbClr val="212121"/>
              </a:solidFill>
              <a:effectLst/>
              <a:latin typeface="Calibri" panose="020F0502020204030204" pitchFamily="34" charset="0"/>
            </a:endParaRPr>
          </a:p>
          <a:p>
            <a:pPr marL="0" marR="0" algn="l">
              <a:buNone/>
            </a:pPr>
            <a:r>
              <a:rPr lang="en-US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Across DAAC </a:t>
            </a:r>
            <a:r>
              <a:rPr lang="en-US" sz="1800" b="0" i="0" u="none" strike="noStrike" dirty="0" err="1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Earthdata</a:t>
            </a:r>
            <a:r>
              <a:rPr lang="en-US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 Cloud Cookbook:</a:t>
            </a:r>
            <a:endParaRPr lang="en-US" sz="18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algn="l">
              <a:buNone/>
            </a:pPr>
            <a:r>
              <a:rPr lang="en-US" sz="1800" b="0" i="0" u="sng" strike="noStrike" dirty="0">
                <a:solidFill>
                  <a:srgbClr val="96607D"/>
                </a:solidFill>
                <a:effectLst/>
                <a:latin typeface="Calibri" panose="020F0502020204030204" pitchFamily="34" charset="0"/>
                <a:hlinkClick r:id="rId2" tooltip="https://nasa-openscapes.github.io/earthdata-cloud-cookbook/"/>
              </a:rPr>
              <a:t>https://nasa-openscapes.github.io/earthdata-cloud-cookbook/</a:t>
            </a:r>
            <a:endParaRPr lang="en-US" sz="18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algn="l">
              <a:buNone/>
            </a:pPr>
            <a:r>
              <a:rPr lang="en-US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 </a:t>
            </a:r>
            <a:endParaRPr lang="en-US" sz="18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algn="l">
              <a:buNone/>
            </a:pPr>
            <a:r>
              <a:rPr lang="en-US" sz="1800" b="0" i="0" u="none" strike="noStrike" dirty="0">
                <a:solidFill>
                  <a:srgbClr val="212121"/>
                </a:solidFill>
                <a:effectLst/>
                <a:latin typeface="Calibri" panose="020F0502020204030204" pitchFamily="34" charset="0"/>
              </a:rPr>
              <a:t>PO.DAAC Cloud vs. Local Examples and Advanced Cloud sections:</a:t>
            </a:r>
            <a:endParaRPr lang="en-US" sz="18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algn="l">
              <a:buNone/>
            </a:pPr>
            <a:r>
              <a:rPr lang="en-US" sz="1800" b="0" i="0" u="sng" strike="noStrike" dirty="0">
                <a:solidFill>
                  <a:srgbClr val="96607D"/>
                </a:solidFill>
                <a:effectLst/>
                <a:latin typeface="Calibri" panose="020F0502020204030204" pitchFamily="34" charset="0"/>
                <a:hlinkClick r:id="rId3" tooltip="https://podaac.github.io/tutorials/quarto_text/CloudvsLocalWorkflows.html"/>
              </a:rPr>
              <a:t>https://podaac.github.io/tutorials/quarto_text/CloudvsLocalWorkflows.html</a:t>
            </a:r>
            <a:endParaRPr lang="en-US" sz="18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algn="l">
              <a:buNone/>
            </a:pPr>
            <a:r>
              <a:rPr lang="en-US" sz="1800" b="0" i="0" u="sng" strike="noStrike" dirty="0">
                <a:solidFill>
                  <a:srgbClr val="96607D"/>
                </a:solidFill>
                <a:effectLst/>
                <a:latin typeface="Calibri" panose="020F0502020204030204" pitchFamily="34" charset="0"/>
                <a:hlinkClick r:id="rId4" tooltip="https://podaac.github.io/tutorials/quarto_text/Advanced.html"/>
              </a:rPr>
              <a:t>https://podaac.github.io/tutorials/quarto_text/Advanced.html</a:t>
            </a:r>
            <a:endParaRPr lang="en-US" sz="18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pPr marL="0" marR="0" indent="0" algn="l">
              <a:buNone/>
            </a:pPr>
            <a:endParaRPr lang="en-US" sz="1800" b="0" i="0" u="none" strike="noStrike" dirty="0">
              <a:solidFill>
                <a:srgbClr val="212121"/>
              </a:solidFill>
              <a:effectLst/>
              <a:latin typeface="Aptos" panose="020B0004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871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75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Examples of tutorial resources for users (Cassie Nickles)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Payne, Vivienne H (US 329I)</dc:creator>
  <cp:lastModifiedBy>Payne, Vivienne H (US 329I)</cp:lastModifiedBy>
  <cp:revision>1</cp:revision>
  <dcterms:created xsi:type="dcterms:W3CDTF">2025-04-15T20:23:12Z</dcterms:created>
  <dcterms:modified xsi:type="dcterms:W3CDTF">2025-04-15T20:25:14Z</dcterms:modified>
</cp:coreProperties>
</file>