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7B35F-4DB1-24A6-CCC7-D01C41F6D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AB244-21BB-731E-EBED-17972947A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61405-21EC-3D39-530F-8EE425740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4117F-BB05-6B18-2F2A-89D29F8B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0150D-F837-FD1A-196E-9093B1EB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8D85-DAAA-052C-B7DA-BCF4A17BA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12378-501F-56C5-8CA3-22C5D1276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2053D-F249-7A01-0AAA-BC579E93C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D60F7-1D14-CFD5-DC21-40097A9F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21AD-5D93-21BE-65A2-8EBD6F1D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9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10F783-CBBC-D857-E255-1474C9A0F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D19B1-E221-F3A1-9867-58511F45E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0CAF3-2390-1D31-0F75-11420507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A966B-001A-E160-01ED-2455C53D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40D1F-4627-84DA-31E1-508CC4A5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9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0313-2DF6-F2EF-C40A-17E5A84C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D9029-B8BF-188F-C34B-70FEF7E30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9C105-6CCA-F3FA-CEA6-160C6CD0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920D1-6687-C26B-1C4B-6A45E095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B714B-B21B-A7E3-12C3-101ECC2B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03EF2-5115-C296-2A38-E00E08F1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5DD3B-35A4-F607-5E9C-A6E5263D1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27C4-32EC-F8ED-C19F-6E3D6765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01D5-F4DE-0A2C-7159-FAAEFEF0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5BF3-A686-32AE-C14C-26B1C3E7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5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475A7-923E-209D-2615-3230F8BB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F9EC6-C24C-688F-DFCC-1CBE1A696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98442-3AE7-B3E9-0C6C-D42BDCEED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B3608-B127-FFF0-3187-E2028B4B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FF1FE-1230-803F-6871-A21B9CAA9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BF7C9-9D34-1F89-121B-D4B9A435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0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31089-CB20-2F73-0E77-37D2C2BF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24B9B-2C89-82F3-179B-A170EFAC6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2C9ED-A401-9DBD-BD50-915ED6DEF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C2D12-3829-753F-4B7F-ACB4C9D96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07361F-292A-C119-8D3D-B4B8A5EFB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050880-8968-E168-6209-7DEF9E65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511BF-549C-BE6E-ABD8-EDD8B768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24B94-1B41-0350-4C64-E737A068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3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DC90D-4C4E-E304-C7A7-0F41AABD5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BEAA7D-F591-C581-3A88-FF5DD75E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79914-24F3-D863-0B02-F2987C58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45C3B-F3D9-EA0C-5CCE-2AAC5408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B44A18-60FB-663E-B8FC-C9FCAFA6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58654C-D82A-DDCE-74EB-182EFC51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1F632-4D1E-49BF-ACA3-6BE91AAF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2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F3E49-7983-1A55-82AD-EBBFD377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E91EB-16B9-E911-D2F8-D4199C90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89D79D-C735-3C38-0292-90758921A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FA603-1406-B5B5-551F-434A91D5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22198-4BA4-E59F-7836-FA774053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04372-5C0A-832A-EE6B-E91DA16D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7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B5C9-2E5F-72EC-F9C5-5C3365F4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2FFD27-0AE0-6C3C-E336-C385EE433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BCDEA-C39B-F717-F498-8BC318D07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C2CC5-7117-8B14-39AA-6A1B9EAB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C160B-FF5E-DD5E-33E2-20346295B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38473-9E38-F15C-813C-714C3F65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4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80A02-0681-FB1D-7B13-70A6AA031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6A5C0-8964-6053-EC0B-9810EC9F1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6AE9C-4AB4-38F5-4EB1-7B79A08D0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D913E6-3388-5A43-8577-1363F24E393D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3508E-D4F9-6DB4-9ECF-F24702363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9106A-9A30-A649-B174-2DB4029AE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698865-6AFA-3B45-A70E-62F655E4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4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49D0-36A0-A253-2AF5-EA8EF695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Sounder Discipline call, 20250312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B58FE-7D88-2F97-82C7-F3324C640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and announcements</a:t>
            </a:r>
          </a:p>
          <a:p>
            <a:r>
              <a:rPr lang="en-US" dirty="0"/>
              <a:t>Sounder SIPS updates</a:t>
            </a:r>
          </a:p>
          <a:p>
            <a:pPr marL="0" marR="0" algn="l"/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View of atmospheric composition impacts from the Eaton and Palisades Fires from TROPESS (Josh Laughner)</a:t>
            </a:r>
          </a:p>
          <a:p>
            <a:pPr marL="0" marR="0" algn="l"/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Example one-pager highlight slides</a:t>
            </a:r>
          </a:p>
          <a:p>
            <a:pPr marL="0" marR="0" algn="l"/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Open discussion</a:t>
            </a:r>
          </a:p>
          <a:p>
            <a:pPr marL="0" marR="0" algn="l"/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Close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32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NASA Sounder Discipline call, 20250312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Payne, Vivienne H (US 329I)</dc:creator>
  <cp:lastModifiedBy>Payne, Vivienne H (US 329I)</cp:lastModifiedBy>
  <cp:revision>1</cp:revision>
  <dcterms:created xsi:type="dcterms:W3CDTF">2025-03-12T16:41:21Z</dcterms:created>
  <dcterms:modified xsi:type="dcterms:W3CDTF">2025-03-12T16:43:32Z</dcterms:modified>
</cp:coreProperties>
</file>