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4" r:id="rId4"/>
    <p:sldId id="258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63" r:id="rId13"/>
    <p:sldId id="266" r:id="rId14"/>
    <p:sldId id="267" r:id="rId15"/>
    <p:sldId id="268" r:id="rId16"/>
    <p:sldId id="269" r:id="rId17"/>
    <p:sldId id="265" r:id="rId18"/>
    <p:sldId id="259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8"/>
    <p:restoredTop sz="84142"/>
  </p:normalViewPr>
  <p:slideViewPr>
    <p:cSldViewPr snapToGrid="0" snapToObjects="1">
      <p:cViewPr varScale="1">
        <p:scale>
          <a:sx n="130" d="100"/>
          <a:sy n="130" d="100"/>
        </p:scale>
        <p:origin x="1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2015C-11A5-124C-AC37-DD8E80C0A0E7}" type="datetimeFigureOut">
              <a:rPr lang="en-US" smtClean="0"/>
              <a:t>4/18/22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ADE8C-F0BC-244E-B665-84953278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93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Feedback from Bjorn: Make sure to include PIs </a:t>
            </a:r>
            <a:r>
              <a:rPr lang="en-US"/>
              <a:t>from L1B </a:t>
            </a:r>
            <a:r>
              <a:rPr lang="en-US" dirty="0"/>
              <a:t>projects in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ADE8C-F0BC-244E-B665-8495327850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17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86DB7-78B9-D046-8255-83D1E2C85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863D9-3ED2-3549-A073-9CFE2899F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9DECA-0BFD-A342-9A64-C44597E05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EC1E-8CBE-BE41-AB7E-0061B181043A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1ABD1-DE66-4448-9107-1E95BD9B1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DDCF9-626D-8943-98DB-359A7211B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6862-2A80-FF44-B731-17328B3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2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232DF-1C70-1C4F-AD4F-504FA4F74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AE198A-4334-E34E-BB4C-660BF8332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A99F8-D419-8548-958D-3E6A2E4F0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EC1E-8CBE-BE41-AB7E-0061B181043A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74F97-66E2-D347-BA4C-A56DD9B91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F3309-E67D-2349-A7F0-4A164D249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6862-2A80-FF44-B731-17328B3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10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DA1808-EE7B-3C41-9187-90C6E8D003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EECC77-360F-5141-8E8C-7AD2F273F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EBF34-5189-A942-941D-90A1AB311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EC1E-8CBE-BE41-AB7E-0061B181043A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9CCEF-A3BD-1A4F-A4B6-8E1C2664C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8E490-87E4-BB44-B60B-4650B8F63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6862-2A80-FF44-B731-17328B3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19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11251-4895-E444-B812-1BEC93D41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7EBCB-7977-CE45-8925-07099CBFB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4917E-D66A-854C-B2CB-0D2FEDDD3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EC1E-8CBE-BE41-AB7E-0061B181043A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2EEC2-245B-484B-85AA-A72D2F806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FB611-9528-9F4E-B56B-95C7B8992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6862-2A80-FF44-B731-17328B3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3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675C3-E642-DE49-A72C-15CDC72C7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30B6B-C913-B646-9EB6-F41B07E65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FAA9C-3009-4143-B5AE-561A2986C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EC1E-8CBE-BE41-AB7E-0061B181043A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5AC57-91A0-AC4A-BBE7-FC98ED932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0FB5F-3FB4-ED4C-A84C-8E8C40F60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6862-2A80-FF44-B731-17328B3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5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FF6C9-E9CE-C445-813B-0A53FE5B7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AE211-5A04-5944-B081-B45E68D9B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48E0E-EEA6-0C42-8233-E6A9E14E7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9FB964-C35D-7045-A698-78D71E31C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EC1E-8CBE-BE41-AB7E-0061B181043A}" type="datetimeFigureOut">
              <a:rPr lang="en-US" smtClean="0"/>
              <a:t>4/18/22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639F1-99C3-A74A-A560-0C7DF26E7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C50B6-575D-F048-BEA2-B7B3FA866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6862-2A80-FF44-B731-17328B3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2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E6F3F-7AE0-574B-901E-6317BD41C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7C3AD-79D7-2843-B56F-7152AFF70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EF7D5-3167-2744-AF98-597FFFAD7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6126F7-4961-6D4F-B64E-0185A40D7F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87DC9B-B5C4-AF4A-B3C2-F6287160B1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BDAFBA-D89B-A04B-984B-C0874F97E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EC1E-8CBE-BE41-AB7E-0061B181043A}" type="datetimeFigureOut">
              <a:rPr lang="en-US" smtClean="0"/>
              <a:t>4/18/22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46B2B8-2ACF-454C-8786-69A5E9FD5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41B54D-535F-4B41-BCC4-BAC4BD1BC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6862-2A80-FF44-B731-17328B3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72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66A11-BB24-DA47-AA8A-602E92AEB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12FB75-855D-F248-9F6B-5B6E5AF70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EC1E-8CBE-BE41-AB7E-0061B181043A}" type="datetimeFigureOut">
              <a:rPr lang="en-US" smtClean="0"/>
              <a:t>4/18/22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426459-B0FF-B846-9A7D-C710CD1E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89693A-4CB8-0444-8B47-116D015D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6862-2A80-FF44-B731-17328B3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96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49F467-CA3D-9647-85EF-A465F3E45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EC1E-8CBE-BE41-AB7E-0061B181043A}" type="datetimeFigureOut">
              <a:rPr lang="en-US" smtClean="0"/>
              <a:t>4/18/22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FBCFF9-9B86-C64A-A2CA-9588B8A2C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9341A-0C0A-2D48-97FC-C5279BC6D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6862-2A80-FF44-B731-17328B3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6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7D945-191F-AE4F-BB25-DE7D1218E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3269F-57A6-944D-BAF6-298530595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22A3A3-2FE2-F24F-B9E0-15772C670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F3F14E-F271-6944-AD9F-38B56E602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EC1E-8CBE-BE41-AB7E-0061B181043A}" type="datetimeFigureOut">
              <a:rPr lang="en-US" smtClean="0"/>
              <a:t>4/18/22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20CE22-A984-4042-AF46-D9316F978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1746E7-B21F-B24C-B0E3-D2A1AEFEE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6862-2A80-FF44-B731-17328B3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91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89E73-BAE7-1343-8FAB-C7A10AD9C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4046B8-37DE-DA45-A896-277E0E10B8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AE652-2C22-7349-AD1A-530512739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40ADB-6790-594A-9558-905CD1EFE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EC1E-8CBE-BE41-AB7E-0061B181043A}" type="datetimeFigureOut">
              <a:rPr lang="en-US" smtClean="0"/>
              <a:t>4/18/22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E6B011-59F9-8642-B1B0-579031E5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A39C45-6F98-6240-B795-891CD7E78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6862-2A80-FF44-B731-17328B3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9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F8216-3EEB-6C47-86ED-594B1DA1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3289B-A2B7-E343-AFA3-8F366EBB2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9719D-BEA3-F640-B396-41EE13E586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EEC1E-8CBE-BE41-AB7E-0061B181043A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2E7FF-F9B0-6843-85A6-B83CD3B933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D5AFA-2BBA-5D4A-9961-768E2A4CC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66862-2A80-FF44-B731-17328B3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0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airs.jpl.nasa.gov/science-meetings/sounder-discipline-telecon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818E7-4BB9-C549-A78A-78A04A9C7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1884" y="1122363"/>
            <a:ext cx="10294373" cy="2387600"/>
          </a:xfrm>
        </p:spPr>
        <p:txBody>
          <a:bodyPr>
            <a:normAutofit/>
          </a:bodyPr>
          <a:lstStyle/>
          <a:p>
            <a:r>
              <a:rPr lang="en-US" dirty="0"/>
              <a:t>NASA Sounder Science Discipline monthly call</a:t>
            </a:r>
            <a:br>
              <a:rPr lang="en-US" dirty="0"/>
            </a:br>
            <a:r>
              <a:rPr lang="en-US" sz="3200" dirty="0"/>
              <a:t>23rd March 2022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AFD7AA-CF43-304B-94EC-FBB1CD215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022014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dirty="0"/>
              <a:t>Presenters:</a:t>
            </a:r>
          </a:p>
          <a:p>
            <a:r>
              <a:rPr lang="en-US" dirty="0"/>
              <a:t>Vivienne Payne</a:t>
            </a:r>
            <a:r>
              <a:rPr lang="en-US" baseline="30000" dirty="0"/>
              <a:t>1</a:t>
            </a:r>
            <a:r>
              <a:rPr lang="en-US" dirty="0"/>
              <a:t>, Larrabee Strow</a:t>
            </a:r>
            <a:r>
              <a:rPr lang="en-US" baseline="30000" dirty="0"/>
              <a:t>2</a:t>
            </a:r>
            <a:r>
              <a:rPr lang="en-US" dirty="0"/>
              <a:t>, Joao Teixeira</a:t>
            </a:r>
            <a:r>
              <a:rPr lang="en-US" baseline="30000" dirty="0"/>
              <a:t>1</a:t>
            </a:r>
          </a:p>
          <a:p>
            <a:r>
              <a:rPr lang="en-US" dirty="0"/>
              <a:t>Ruth Monarrez</a:t>
            </a:r>
            <a:r>
              <a:rPr lang="en-US" baseline="30000" dirty="0"/>
              <a:t>1</a:t>
            </a:r>
          </a:p>
          <a:p>
            <a:endParaRPr lang="en-US" baseline="30000" dirty="0"/>
          </a:p>
          <a:p>
            <a:pPr marL="457200" indent="-457200">
              <a:buAutoNum type="arabicPeriod"/>
            </a:pPr>
            <a:r>
              <a:rPr lang="en-US" dirty="0"/>
              <a:t>Jet Propulsion Laboratory, California Institute of Technology</a:t>
            </a:r>
          </a:p>
          <a:p>
            <a:pPr marL="457200" indent="-457200">
              <a:buAutoNum type="arabicPeriod"/>
            </a:pPr>
            <a:r>
              <a:rPr lang="en-US" dirty="0"/>
              <a:t>University of Maryland, Baltimore County</a:t>
            </a:r>
          </a:p>
          <a:p>
            <a:pPr marL="457200" indent="-457200"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62A288A-0D60-8144-9774-FAF94F05A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513" y="6432819"/>
            <a:ext cx="6786255" cy="19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318" tIns="16159" rIns="32318" bIns="16159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1050" dirty="0"/>
              <a:t>Copyright 2022 California Institute of Technology. Government sponsorship acknowledged.</a:t>
            </a:r>
          </a:p>
        </p:txBody>
      </p:sp>
    </p:spTree>
    <p:extLst>
      <p:ext uri="{BB962C8B-B14F-4D97-AF65-F5344CB8AC3E}">
        <p14:creationId xmlns:p14="http://schemas.microsoft.com/office/powerpoint/2010/main" val="2346202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0E6C1A-4881-CC46-962C-1150BE014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447" y="0"/>
            <a:ext cx="91891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56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1A9793-6966-1649-80E1-C1F633CE9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447" y="0"/>
            <a:ext cx="91891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51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BFCED-5A5A-8947-BDC1-4E8D6674C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group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011C3-F1C4-E240-83D9-C31708CF3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Radiance, calibration and radiative transfer</a:t>
            </a:r>
            <a:endParaRPr lang="en-US" sz="3200" b="1" dirty="0"/>
          </a:p>
          <a:p>
            <a:r>
              <a:rPr lang="en-US" b="1" dirty="0"/>
              <a:t>Atmospheric Physics</a:t>
            </a:r>
            <a:endParaRPr lang="en-US" sz="3200" b="1" dirty="0"/>
          </a:p>
          <a:p>
            <a:r>
              <a:rPr lang="en-US" b="1" dirty="0"/>
              <a:t>Atmospheric composition</a:t>
            </a:r>
            <a:r>
              <a:rPr lang="en-US" b="1" dirty="0">
                <a:effectLst/>
              </a:rPr>
              <a:t>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73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751BA0-2C38-4F4A-B243-E54A2AF33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592" y="0"/>
            <a:ext cx="9828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64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90358A-0B29-264F-B575-3B055DD2C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592" y="0"/>
            <a:ext cx="9828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39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43234D-43F8-4345-AE43-E8F81FA2E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592" y="0"/>
            <a:ext cx="9828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10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0748C-1E48-E648-871B-5CFC3D3D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Atmospheric physics</a:t>
            </a:r>
          </a:p>
        </p:txBody>
      </p:sp>
    </p:spTree>
    <p:extLst>
      <p:ext uri="{BB962C8B-B14F-4D97-AF65-F5344CB8AC3E}">
        <p14:creationId xmlns:p14="http://schemas.microsoft.com/office/powerpoint/2010/main" val="2512491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ED264-2556-C84F-A63F-AA3B3249D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Atmospheric 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B57CD-D95C-F642-B1C2-21EC74A7C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Range of products</a:t>
            </a:r>
          </a:p>
          <a:p>
            <a:pPr lvl="1"/>
            <a:r>
              <a:rPr lang="en-US" dirty="0"/>
              <a:t>Guidance for users</a:t>
            </a:r>
          </a:p>
          <a:p>
            <a:r>
              <a:rPr lang="en-US" dirty="0"/>
              <a:t>Opportunities for collaboration between projects</a:t>
            </a:r>
          </a:p>
          <a:p>
            <a:r>
              <a:rPr lang="en-US" dirty="0"/>
              <a:t>Synergy between “Sounder” and “Ozone and </a:t>
            </a:r>
            <a:r>
              <a:rPr lang="en-US"/>
              <a:t>Trace Gas”</a:t>
            </a:r>
            <a:endParaRPr lang="en-US" dirty="0"/>
          </a:p>
          <a:p>
            <a:r>
              <a:rPr lang="en-US" dirty="0"/>
              <a:t>Future directions and priorities</a:t>
            </a:r>
          </a:p>
        </p:txBody>
      </p:sp>
    </p:spTree>
    <p:extLst>
      <p:ext uri="{BB962C8B-B14F-4D97-AF65-F5344CB8AC3E}">
        <p14:creationId xmlns:p14="http://schemas.microsoft.com/office/powerpoint/2010/main" val="2059884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97AB8-7413-F64E-B566-8490B8E68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topics for future telecons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281D4-324B-AC4B-8E80-EE5C0DC72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Plans and status for S-NPP</a:t>
            </a:r>
          </a:p>
          <a:p>
            <a:r>
              <a:rPr lang="en-US" dirty="0"/>
              <a:t>Observational uncertainty in estimates of temperature and water vapor climate feedbacks</a:t>
            </a:r>
          </a:p>
          <a:p>
            <a:r>
              <a:rPr lang="en-US" dirty="0"/>
              <a:t>ROSES teams: Project status/plans reports (mix of short and long)</a:t>
            </a:r>
          </a:p>
          <a:p>
            <a:r>
              <a:rPr lang="en-US" dirty="0"/>
              <a:t>Highlighting recent publications</a:t>
            </a:r>
          </a:p>
          <a:p>
            <a:r>
              <a:rPr lang="en-US" dirty="0"/>
              <a:t>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237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3FE22-0BF5-2F4A-93BE-EF2B3972A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Sounder Discipline Team telecons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33459-B175-6D4D-BBA6-0DC2F5D41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 tooltip="https://airs.jpl.nasa.gov/science-meetings/sounder-discipline-telecons/"/>
              </a:rPr>
              <a:t>https://airs.jpl.nasa.gov/science-meetings/sounder-discipline-telecons/</a:t>
            </a:r>
            <a:endParaRPr lang="en-US" dirty="0"/>
          </a:p>
          <a:p>
            <a:endParaRPr lang="en-US" dirty="0"/>
          </a:p>
          <a:p>
            <a:r>
              <a:rPr lang="en-US"/>
              <a:t>Next telecon: April 20th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610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D4A77-C3B2-6C48-8E80-B6BE15E00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Agenda, 23</a:t>
            </a:r>
            <a:r>
              <a:rPr lang="en-US" baseline="30000" dirty="0"/>
              <a:t>rd</a:t>
            </a:r>
            <a:r>
              <a:rPr lang="en-US" dirty="0"/>
              <a:t> March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C4508-B627-7642-834D-423CE054E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78183" cy="4351338"/>
          </a:xfrm>
        </p:spPr>
        <p:txBody>
          <a:bodyPr>
            <a:normAutofit/>
          </a:bodyPr>
          <a:lstStyle/>
          <a:p>
            <a:r>
              <a:rPr lang="en-US" dirty="0"/>
              <a:t>AIRS/Sounder Meeting, May 10-12 (Joao Teixeira)</a:t>
            </a:r>
          </a:p>
          <a:p>
            <a:r>
              <a:rPr lang="en-US" dirty="0"/>
              <a:t>Survey questions (Vivienne Payne)</a:t>
            </a:r>
          </a:p>
          <a:p>
            <a:r>
              <a:rPr lang="en-US" dirty="0"/>
              <a:t>Sounder SIPS overview (Ruth </a:t>
            </a:r>
            <a:r>
              <a:rPr lang="en-US" dirty="0" err="1"/>
              <a:t>Monarrez</a:t>
            </a:r>
            <a:r>
              <a:rPr lang="en-US" dirty="0"/>
              <a:t>)</a:t>
            </a:r>
          </a:p>
          <a:p>
            <a:r>
              <a:rPr lang="en-US" dirty="0"/>
              <a:t>Working group planning (Larrabee Strow, Joao Teixeira, Vivienne Payne)</a:t>
            </a:r>
          </a:p>
          <a:p>
            <a:r>
              <a:rPr lang="en-US" dirty="0"/>
              <a:t>ROSES project brief overviews</a:t>
            </a:r>
          </a:p>
          <a:p>
            <a:pPr lvl="1"/>
            <a:r>
              <a:rPr lang="en-US" dirty="0"/>
              <a:t>Oreste </a:t>
            </a:r>
            <a:r>
              <a:rPr lang="en-US" dirty="0" err="1"/>
              <a:t>Reale</a:t>
            </a:r>
            <a:endParaRPr lang="en-US" dirty="0"/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Joe Turk (postponed to April 20</a:t>
            </a:r>
            <a:r>
              <a:rPr lang="en-US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55581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66C84-F6FD-2B4D-A0CD-9D9F03576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8C4EB-7713-1044-B101-A43296D2C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AIRS/Sounder Meeting, May 10-12</a:t>
            </a:r>
          </a:p>
          <a:p>
            <a:pPr lvl="1"/>
            <a:r>
              <a:rPr lang="en-US" dirty="0"/>
              <a:t>20</a:t>
            </a:r>
            <a:r>
              <a:rPr lang="en-US" baseline="30000" dirty="0"/>
              <a:t>th</a:t>
            </a:r>
            <a:r>
              <a:rPr lang="en-US" dirty="0"/>
              <a:t> anniversary of Aqua-AIRS</a:t>
            </a:r>
          </a:p>
          <a:p>
            <a:pPr lvl="2"/>
            <a:r>
              <a:rPr lang="en-US" dirty="0"/>
              <a:t>20</a:t>
            </a:r>
            <a:r>
              <a:rPr lang="en-US" baseline="30000" dirty="0"/>
              <a:t>th</a:t>
            </a:r>
            <a:r>
              <a:rPr lang="en-US" dirty="0"/>
              <a:t> Anniversary dinner on Wed 11</a:t>
            </a:r>
            <a:r>
              <a:rPr lang="en-US" baseline="30000" dirty="0"/>
              <a:t>th</a:t>
            </a:r>
          </a:p>
          <a:p>
            <a:pPr lvl="3"/>
            <a:r>
              <a:rPr lang="en-US" dirty="0"/>
              <a:t>Feel free to let us know if you like to say a few words at the dinner</a:t>
            </a:r>
          </a:p>
          <a:p>
            <a:pPr lvl="1"/>
            <a:r>
              <a:rPr lang="en-US" dirty="0"/>
              <a:t>Hybrid, in-person component will be at JPL</a:t>
            </a:r>
          </a:p>
          <a:p>
            <a:pPr lvl="1"/>
            <a:r>
              <a:rPr lang="en-US" dirty="0"/>
              <a:t>Invited oral presentations, other contributed oral presentations, posters (mix of virtual and in-person)</a:t>
            </a:r>
          </a:p>
          <a:p>
            <a:pPr lvl="1"/>
            <a:r>
              <a:rPr lang="en-US" dirty="0"/>
              <a:t>Please register and indicate your intentions</a:t>
            </a:r>
          </a:p>
          <a:p>
            <a:r>
              <a:rPr lang="en-US" dirty="0"/>
              <a:t>Monday May 9</a:t>
            </a:r>
            <a:r>
              <a:rPr lang="en-US" baseline="30000" dirty="0"/>
              <a:t>th</a:t>
            </a:r>
            <a:r>
              <a:rPr lang="en-US" dirty="0"/>
              <a:t>: Get-together at JPL</a:t>
            </a:r>
          </a:p>
          <a:p>
            <a:pPr lvl="1"/>
            <a:r>
              <a:rPr lang="en-US" dirty="0"/>
              <a:t>Let us know if you would like to join!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388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FDB6C-189A-C641-A72B-1E26E8739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survey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B682D-373B-784C-BCEE-616CD13F4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Which theme group(s)/ is/are of interest to you?</a:t>
            </a:r>
          </a:p>
          <a:p>
            <a:pPr lvl="1"/>
            <a:r>
              <a:rPr lang="en-US" b="1" dirty="0"/>
              <a:t>Radiance, calibration and radiative transfer</a:t>
            </a:r>
            <a:endParaRPr lang="en-US" sz="2800" b="1" dirty="0"/>
          </a:p>
          <a:p>
            <a:pPr lvl="1"/>
            <a:r>
              <a:rPr lang="en-US" b="1" dirty="0"/>
              <a:t>Atmospheric Physics</a:t>
            </a:r>
            <a:endParaRPr lang="en-US" sz="2800" b="1" dirty="0"/>
          </a:p>
          <a:p>
            <a:pPr lvl="1"/>
            <a:r>
              <a:rPr lang="en-US" b="1" dirty="0"/>
              <a:t>Atmospheric composition</a:t>
            </a:r>
            <a:r>
              <a:rPr lang="en-US" b="1" dirty="0">
                <a:effectLst/>
              </a:rPr>
              <a:t> </a:t>
            </a:r>
            <a:endParaRPr lang="en-US" b="1" dirty="0"/>
          </a:p>
          <a:p>
            <a:r>
              <a:rPr lang="en-US" dirty="0"/>
              <a:t>Are you a PI of a project that involves creation of a new data product (or products) from one or more NASA Sounders?</a:t>
            </a:r>
          </a:p>
          <a:p>
            <a:pPr lvl="1"/>
            <a:r>
              <a:rPr lang="en-US" dirty="0"/>
              <a:t>If so, please provide a sentence or two to describing the product(s)</a:t>
            </a:r>
          </a:p>
          <a:p>
            <a:r>
              <a:rPr lang="en-US" dirty="0"/>
              <a:t>Do you have suggestions for topics for future Sounder Discipline telecons?</a:t>
            </a:r>
          </a:p>
          <a:p>
            <a:r>
              <a:rPr lang="en-US" dirty="0"/>
              <a:t>Any further input you would like to provide?</a:t>
            </a:r>
          </a:p>
        </p:txBody>
      </p:sp>
    </p:spTree>
    <p:extLst>
      <p:ext uri="{BB962C8B-B14F-4D97-AF65-F5344CB8AC3E}">
        <p14:creationId xmlns:p14="http://schemas.microsoft.com/office/powerpoint/2010/main" val="747679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981C3A-D4ED-924A-9A4A-619C53FE6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447" y="0"/>
            <a:ext cx="91891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28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F5DA05-3A82-6845-A382-17BA77983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447" y="0"/>
            <a:ext cx="918910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5438DE-6773-5442-82CE-57C1ACFDC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447" y="0"/>
            <a:ext cx="9189105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CCB20D-2DE2-BC43-BEAB-9DF07ECF3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447" y="0"/>
            <a:ext cx="9189105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ED7BCF-E31E-9646-BAF8-ABE83E4F2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447" y="0"/>
            <a:ext cx="91891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77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9FCD38-F5EE-8E4B-8FB8-9442BDA08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447" y="0"/>
            <a:ext cx="91891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41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FE4DBE-01F1-CB43-9E4E-ECF625397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447" y="0"/>
            <a:ext cx="91891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15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458788-AFD3-004F-9126-8DC2A0A01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447" y="0"/>
            <a:ext cx="91891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16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399</Words>
  <Application>Microsoft Macintosh PowerPoint</Application>
  <PresentationFormat>Widescreen</PresentationFormat>
  <Paragraphs>59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NASA Sounder Science Discipline monthly call 23rd March 2022</vt:lpstr>
      <vt:lpstr>Agenda, 23rd March</vt:lpstr>
      <vt:lpstr>Meeting planning</vt:lpstr>
      <vt:lpstr>Draft survey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Working group planning</vt:lpstr>
      <vt:lpstr>PowerPoint Presentation</vt:lpstr>
      <vt:lpstr>PowerPoint Presentation</vt:lpstr>
      <vt:lpstr>PowerPoint Presentation</vt:lpstr>
      <vt:lpstr>Atmospheric physics</vt:lpstr>
      <vt:lpstr>Atmospheric composition</vt:lpstr>
      <vt:lpstr>Suggested topics for future telecons</vt:lpstr>
      <vt:lpstr>Sounder Discipline Team telecons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Sounder Discipline Team telecons</dc:title>
  <dc:creator>Vivienne H Payne</dc:creator>
  <cp:lastModifiedBy>Vivienne H Payne</cp:lastModifiedBy>
  <cp:revision>11</cp:revision>
  <dcterms:created xsi:type="dcterms:W3CDTF">2022-03-23T16:35:30Z</dcterms:created>
  <dcterms:modified xsi:type="dcterms:W3CDTF">2022-04-19T04:58:50Z</dcterms:modified>
</cp:coreProperties>
</file>