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ADF3E-6D53-D05F-0043-E0AA1AB33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CCB62-505A-283E-2F1E-8BAC292C7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3BD29-0DEE-ED90-055B-E37DE356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E0DA1-F677-EF20-64EF-7E0CB83A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7201D-871B-DBA1-1BFD-5E81AEC5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6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B015-37C6-2E04-0CA4-DD99A7CA9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50EA3-4D0F-D84B-2B77-95F28C539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CC74B-BBAA-E07C-8DB6-5FACC9AF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652FE-8C26-EE3D-D07C-70FE23CDB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32A2C-EFAE-E3C6-07B4-E346857D6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6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6B5A2-B38C-B856-F4B1-C56D10C3B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7AE7D-0ACC-E940-DA5F-580445FD4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8A742-9BC3-F72C-092E-1DE4209B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627A9-26D0-7B99-298F-827494A1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A5339-6CFC-01B4-CD37-52008C9F5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C04-87DB-CC14-79E4-FE8A720D7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482ED-3519-7A49-AB76-2C17DAF2E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5E896-E948-128D-BDB7-1AFBF1BF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17B27-414A-3C16-7C33-8FA8E492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FA108-B474-8420-093D-A6476BF0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8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3FCC8-5DD8-91AB-5EFC-DE6C5E73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DC16E-34CB-09BE-A8EE-2A61C021D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737A0-FE20-E544-1DEC-7683FD9F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1FB53-AF9F-2291-51AF-E89CAEE7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53172-3F3B-26D0-8A11-45C9D774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1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06DA4-BBD8-4508-AC87-78DB8928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C271F-E339-BE33-3249-3B6FA58ED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5CB503-89A2-6DB7-CD55-8DCDA710E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B3A89-A394-C20B-3452-EEE72533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9110E-F95E-5EC6-6E12-E2A593F22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33BFC-FBB9-838B-4F51-8E043276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9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C9F95-542C-ED6E-5EE7-82ADA551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A9FB6-A0C9-4A64-3A2B-94ADCE900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2C030-9118-1E81-9E90-B41C3A94F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7104B-E178-06AD-4928-5F72AD5B5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5D77ED-97B4-F48F-48CE-A927F1D3E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195A48-2335-2A47-CA4B-250E0B90A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EE779-332A-DE57-7F93-BFF041ED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3B7598-B746-31DC-EFB2-69F8ED28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7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54C7-105B-DB8D-3E66-B6FDCE0C1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66A2-4DDE-A098-61FF-FC6FA521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57A92F-25EE-2255-B772-2C78A1C7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BD35A-8D25-59FA-A830-34F534C0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9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44D18-B7BB-52B4-8A78-0518E3C3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E47B9-412C-F600-634E-1C8BCFE4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2C84E-3CEB-4DA0-5E2C-46A86D6DC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4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C40D4-4EFA-406F-D45A-CA0126894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9B2D-0E99-D352-BD60-71339E1A7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76A27-766D-22D8-D3F6-36C129711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607D5-AD3B-9334-95F1-D21530F9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F1DE1-1268-F36C-CC42-DE9D698AE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4EDFD-1BF2-4098-306A-5E81EB32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6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F2C40-2F64-B4A1-0C56-219D8629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2A2897-D866-D787-B12E-1267B50EF7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7AF78-47C9-EDAA-4790-7253D7DEB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8195C-BBE8-31E0-F781-DE2BF259C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61C68-8878-094F-ED43-8CD351CE8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0E3CC-604A-BFFD-8FC9-8DC3B05F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3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E9ECB3-5284-31A9-E779-2C3B4CE24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5F7C5-EAA8-436D-B2EF-AC6FB6E57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4943-869F-F149-EDEF-6288179AF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95688-4A50-D142-9DD5-8965E6C03641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F0803-CAD0-2E00-0535-8A45E361D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011F5-7569-F4C0-795F-79538DCED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88BF5-B6FA-CB46-97CD-8EEFDB8CA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o.nasa.gov/NH22ZDA018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27D2-3B82-089F-3EB2-9261846F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NASA Request for Information: </a:t>
            </a:r>
            <a:br>
              <a:rPr lang="en-US" dirty="0"/>
            </a:br>
            <a:r>
              <a:rPr lang="en-US" sz="3600" dirty="0"/>
              <a:t>Terra, Aqua and Aura Drifting Orbits Workshop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A40B5-A17D-F629-8A3E-3FFF0AC0B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There is a presently a strong possibility that NASA may decide to terminate the Aqua, Terra and Aura missions prematurely in 2023.  </a:t>
            </a:r>
          </a:p>
          <a:p>
            <a:r>
              <a:rPr lang="en-US" dirty="0"/>
              <a:t>The feedback and input from the community will help inform the decision on whether to continue operating the missions and collecting science data through 2025 (Aura) and 2026 (Terra, Aqua).</a:t>
            </a:r>
          </a:p>
          <a:p>
            <a:r>
              <a:rPr lang="en-US" dirty="0"/>
              <a:t>Specifically, NASA is requesting the submission of three-page responses addressing</a:t>
            </a:r>
          </a:p>
          <a:p>
            <a:pPr lvl="1"/>
            <a:r>
              <a:rPr lang="en-US" dirty="0"/>
              <a:t>1) </a:t>
            </a:r>
            <a:r>
              <a:rPr lang="en-US" dirty="0">
                <a:solidFill>
                  <a:srgbClr val="0070C0"/>
                </a:solidFill>
              </a:rPr>
              <a:t>science that is uniquely enabled by observations during the period of orbital drift,</a:t>
            </a:r>
            <a:r>
              <a:rPr lang="en-US" dirty="0"/>
              <a:t> and  </a:t>
            </a:r>
          </a:p>
          <a:p>
            <a:pPr lvl="1"/>
            <a:r>
              <a:rPr lang="en-US" dirty="0"/>
              <a:t>2) </a:t>
            </a:r>
            <a:r>
              <a:rPr lang="en-US" dirty="0">
                <a:solidFill>
                  <a:srgbClr val="7030A0"/>
                </a:solidFill>
              </a:rPr>
              <a:t>the benefits to and impact on current societal applications</a:t>
            </a:r>
            <a:r>
              <a:rPr lang="en-US" dirty="0"/>
              <a:t>. </a:t>
            </a:r>
          </a:p>
          <a:p>
            <a:r>
              <a:rPr lang="en-US" dirty="0"/>
              <a:t>It is absolutely critical for the sounder community to strongly and effectively respond to this request.</a:t>
            </a:r>
          </a:p>
          <a:p>
            <a:r>
              <a:rPr lang="en-US" dirty="0"/>
              <a:t>The deadline is </a:t>
            </a:r>
            <a:r>
              <a:rPr lang="en-US" b="1" dirty="0">
                <a:solidFill>
                  <a:srgbClr val="FF0000"/>
                </a:solidFill>
              </a:rPr>
              <a:t>October 11, 2022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/>
          </a:p>
          <a:p>
            <a:r>
              <a:rPr lang="en-US" dirty="0"/>
              <a:t>Responses must be submitted through the NASA Solicitation and Proposal Integrated Review and Evaluation System (NSPIRES). </a:t>
            </a:r>
          </a:p>
          <a:p>
            <a:r>
              <a:rPr lang="en-US" dirty="0"/>
              <a:t>Here is the link to the Request for Information (RFI): </a:t>
            </a:r>
            <a:r>
              <a:rPr lang="en-US" u="sng" dirty="0">
                <a:hlinkClick r:id="rId2" tooltip="https://urldefense.us/v3/__https://go.nasa.gov/NH22ZDA018L__;!!PvBDto6Hs4WbVuu7!bq-JZ1sfv6hmsUm8Ggdv_G9xqY3_687h31y-H-be-Mx7JycaVHThetF39gOOF3d-d605TgPwf_E$"/>
              </a:rPr>
              <a:t>https://go.nasa.gov/NH22ZDA018L</a:t>
            </a:r>
            <a:endParaRPr lang="en-US" u="sng" dirty="0"/>
          </a:p>
          <a:p>
            <a:endParaRPr lang="en-US" u="sng" dirty="0"/>
          </a:p>
          <a:p>
            <a:r>
              <a:rPr lang="en-US" dirty="0"/>
              <a:t>Please reach out to Joao/Vivienne</a:t>
            </a:r>
            <a:r>
              <a:rPr lang="en-US"/>
              <a:t>/Larrabee </a:t>
            </a:r>
            <a:r>
              <a:rPr lang="en-US" dirty="0"/>
              <a:t>via e-mail if you wish to discuss further, or to let us know what response(s) you </a:t>
            </a:r>
            <a:r>
              <a:rPr lang="en-US"/>
              <a:t>are planning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18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NASA Request for Information:  Terra, Aqua and Aura Drifting Orbits Workshop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Request for Information:  Terra, Aqua and Aura Drifting Orbits Workshop </dc:title>
  <dc:creator>Payne, Vivienne H (US 329I)</dc:creator>
  <cp:lastModifiedBy>Payne, Vivienne H (US 329I)</cp:lastModifiedBy>
  <cp:revision>1</cp:revision>
  <dcterms:created xsi:type="dcterms:W3CDTF">2022-09-23T17:34:47Z</dcterms:created>
  <dcterms:modified xsi:type="dcterms:W3CDTF">2022-09-23T17:40:34Z</dcterms:modified>
</cp:coreProperties>
</file>